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</p:sldIdLst>
  <p:sldSz cx="9334500" cy="5257800"/>
  <p:notesSz cx="5257800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205" d="100"/>
          <a:sy n="205" d="100"/>
        </p:scale>
        <p:origin x="41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1962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</Words>
  <Application>Microsoft Office PowerPoint</Application>
  <PresentationFormat>Custom</PresentationFormat>
  <Paragraphs>20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Conflu2UI - AI Hackathon Pitch - Slidev</dc:title>
  <dc:subject>&lt;h2&gt;Conflu2UI&lt;/h2&gt;
&lt;p&gt;Boost BA to Super BA — and Boost Everyone&lt;/p&gt;
</dc:subject>
  <dc:creator>PptxGenJS</dc:creator>
  <cp:lastModifiedBy>thanatath assavarattanakorn</cp:lastModifiedBy>
  <cp:revision>2</cp:revision>
  <dcterms:created xsi:type="dcterms:W3CDTF">2025-11-30T16:03:03Z</dcterms:created>
  <dcterms:modified xsi:type="dcterms:W3CDTF">2025-11-30T16:03:30Z</dcterms:modified>
</cp:coreProperties>
</file>